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407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00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02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065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10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27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6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36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70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25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92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jpeg"/><Relationship Id="rId5" Type="http://schemas.openxmlformats.org/officeDocument/2006/relationships/image" Target="../media/image65.gif"/><Relationship Id="rId4" Type="http://schemas.openxmlformats.org/officeDocument/2006/relationships/image" Target="../media/image6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12" Type="http://schemas.openxmlformats.org/officeDocument/2006/relationships/image" Target="../media/image4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1.jpe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Университет ИТМО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Простыми словами О Сложной системе</a:t>
            </a:r>
          </a:p>
        </p:txBody>
      </p:sp>
      <p:pic>
        <p:nvPicPr>
          <p:cNvPr id="1026" name="Picture 2" descr="http://www.pvsm.ru/images/2016/12/12/daidjest-universiteta-itmo-podborka-resursov-po-iskusstvennomu-intellekt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4" r="21979" b="33063"/>
          <a:stretch/>
        </p:blipFill>
        <p:spPr bwMode="auto">
          <a:xfrm>
            <a:off x="9512409" y="3198446"/>
            <a:ext cx="1643271" cy="99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487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Образовательный процесс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35468">
            <a:off x="635122" y="2673861"/>
            <a:ext cx="3852292" cy="216665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2642085" y="5331512"/>
            <a:ext cx="2069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Bemount" panose="03000500000000000000" pitchFamily="66" charset="0"/>
              </a:rPr>
              <a:t>КЛАССИКА</a:t>
            </a:r>
          </a:p>
        </p:txBody>
      </p:sp>
      <p:sp>
        <p:nvSpPr>
          <p:cNvPr id="5" name="Стрелка вправо 4"/>
          <p:cNvSpPr/>
          <p:nvPr/>
        </p:nvSpPr>
        <p:spPr>
          <a:xfrm rot="16200000">
            <a:off x="3843131" y="4892121"/>
            <a:ext cx="675861" cy="202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030125" y="2182863"/>
            <a:ext cx="53065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Bemount" panose="03000500000000000000" pitchFamily="66" charset="0"/>
              </a:rPr>
              <a:t>Количество пар в неделю</a:t>
            </a:r>
            <a:r>
              <a:rPr lang="ru-RU" sz="2800" dirty="0">
                <a:latin typeface="Bemount" panose="03000500000000000000" pitchFamily="66" charset="0"/>
              </a:rPr>
              <a:t>: ** шт.</a:t>
            </a:r>
          </a:p>
          <a:p>
            <a:r>
              <a:rPr lang="ru-RU" sz="2800" dirty="0">
                <a:latin typeface="Bemount" panose="03000500000000000000" pitchFamily="66" charset="0"/>
              </a:rPr>
              <a:t>+</a:t>
            </a:r>
          </a:p>
          <a:p>
            <a:r>
              <a:rPr lang="ru-RU" sz="2800" b="1" dirty="0">
                <a:latin typeface="Bemount" panose="03000500000000000000" pitchFamily="66" charset="0"/>
              </a:rPr>
              <a:t>Количество экзаменов на сессии</a:t>
            </a:r>
            <a:r>
              <a:rPr lang="ru-RU" sz="2800" dirty="0">
                <a:latin typeface="Bemount" panose="03000500000000000000" pitchFamily="66" charset="0"/>
              </a:rPr>
              <a:t>: ** шт.</a:t>
            </a:r>
          </a:p>
          <a:p>
            <a:r>
              <a:rPr lang="ru-RU" sz="2800" dirty="0">
                <a:latin typeface="Bemount" panose="03000500000000000000" pitchFamily="66" charset="0"/>
              </a:rPr>
              <a:t>________________________</a:t>
            </a:r>
          </a:p>
          <a:p>
            <a:r>
              <a:rPr lang="ru-RU" sz="2800" dirty="0">
                <a:latin typeface="Bemount" panose="03000500000000000000" pitchFamily="66" charset="0"/>
              </a:rPr>
              <a:t>РАБОТУ … НО ПРЕЖДЕ:</a:t>
            </a:r>
          </a:p>
        </p:txBody>
      </p:sp>
      <p:pic>
        <p:nvPicPr>
          <p:cNvPr id="11268" name="Picture 4" descr="http://www.stihi.ru/pics/2013/04/14/57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37" y="3979938"/>
            <a:ext cx="2693643" cy="21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s5-3.4pda.to/234235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25" y="3947593"/>
            <a:ext cx="1248161" cy="89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vaporosenka.ru/images/zhivotnie-ptici-ribi-raskraski/koshki-new/koshki49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81" y="3952580"/>
            <a:ext cx="1228805" cy="173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otvet.imgsmail.ru/download/223976676_f407d9f6d5e6cd8961b745efc980cce8_8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25" y="4383304"/>
            <a:ext cx="3113862" cy="175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s5.pikabu.ru/images/big_size_comm/2015-09_4/144256810117215474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3188">
            <a:off x="9812016" y="1642536"/>
            <a:ext cx="1868344" cy="1449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12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свободное от </a:t>
            </a:r>
            <a:r>
              <a:rPr lang="ru-RU" dirty="0" err="1"/>
              <a:t>универа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31440">
            <a:off x="516710" y="2647056"/>
            <a:ext cx="5084770" cy="27023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5312">
            <a:off x="2593446" y="3430033"/>
            <a:ext cx="3115289" cy="2377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792" y="1934215"/>
            <a:ext cx="2638425" cy="2638425"/>
          </a:xfrm>
          <a:prstGeom prst="rect">
            <a:avLst/>
          </a:prstGeom>
        </p:spPr>
      </p:pic>
      <p:pic>
        <p:nvPicPr>
          <p:cNvPr id="12292" name="Picture 4" descr="http://img12.nnm.me/6/7/0/4/1/aa732114c6539df858a20a4bc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2768">
            <a:off x="9128110" y="2245157"/>
            <a:ext cx="2679204" cy="17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вал 5"/>
          <p:cNvSpPr/>
          <p:nvPr/>
        </p:nvSpPr>
        <p:spPr>
          <a:xfrm>
            <a:off x="10467712" y="3025581"/>
            <a:ext cx="198783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9415699" y="4110975"/>
            <a:ext cx="2104026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FF0000"/>
                </a:solidFill>
                <a:latin typeface="Bemount" panose="03000500000000000000" pitchFamily="66" charset="0"/>
              </a:rPr>
              <a:t>Не баг, а ФИЧА!</a:t>
            </a:r>
          </a:p>
        </p:txBody>
      </p:sp>
      <p:cxnSp>
        <p:nvCxnSpPr>
          <p:cNvPr id="9" name="Прямая со стрелкой 8"/>
          <p:cNvCxnSpPr>
            <a:stCxn id="7" idx="0"/>
            <a:endCxn id="6" idx="4"/>
          </p:cNvCxnSpPr>
          <p:nvPr/>
        </p:nvCxnSpPr>
        <p:spPr>
          <a:xfrm flipV="1">
            <a:off x="10467712" y="3250868"/>
            <a:ext cx="99392" cy="860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4" name="Picture 6" descr="https://instagram.fhen1-1.fna.fbcdn.net/t51.2885-15/e35/15535247_1344123615640043_5956548718139277312_n.jpg?ig_cache_key=MTQwNTcyMTIxMTQ3MTc5OTgyOA%3D%3D.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92" y="4618897"/>
            <a:ext cx="2462852" cy="16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://cs627318.vk.me/v627318267/38b55/JMeeq5BeCW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112" y="4617020"/>
            <a:ext cx="2630613" cy="163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03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school9.perm.ru/storages/images/data_9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7928">
            <a:off x="670168" y="1586745"/>
            <a:ext cx="4645165" cy="34890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Создать мем Дарт Вейде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583">
            <a:off x="7084619" y="1826923"/>
            <a:ext cx="4558602" cy="30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войная стрелка влево/вправо 2"/>
          <p:cNvSpPr/>
          <p:nvPr/>
        </p:nvSpPr>
        <p:spPr>
          <a:xfrm>
            <a:off x="5360106" y="1405924"/>
            <a:ext cx="1524000" cy="37106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316" name="Picture 4" descr="https://yt3.ggpht.com/-emiIiENLZdE/AAAAAAAAAAI/AAAAAAAAAAA/AArXnxRkH6w/s900-c-k-no-mo-rj-c0xffffff/ph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667" y="2030824"/>
            <a:ext cx="1300439" cy="13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615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912" y="1603099"/>
            <a:ext cx="6124575" cy="4552950"/>
          </a:xfrm>
          <a:prstGeom prst="rect">
            <a:avLst/>
          </a:prstGeom>
        </p:spPr>
      </p:pic>
      <p:pic>
        <p:nvPicPr>
          <p:cNvPr id="14338" name="Picture 2" descr="http://m.memegen.com/1cpvo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0" y="225287"/>
            <a:ext cx="48768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pvsm.ru/images/2016/12/12/daidjest-universiteta-itmo-podborka-resursov-po-iskusstvennomu-intellekt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92" y="1297054"/>
            <a:ext cx="1199565" cy="6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88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</a:p>
        </p:txBody>
      </p:sp>
      <p:pic>
        <p:nvPicPr>
          <p:cNvPr id="2050" name="Picture 2" descr="http://cs416621.userapi.com/v416621920/41e8/tObIO3cMkV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59562"/>
            <a:ext cx="1765829" cy="185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280" y="4038828"/>
            <a:ext cx="176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Основан в 1703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4630362"/>
            <a:ext cx="234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Население</a:t>
            </a:r>
            <a:r>
              <a:rPr lang="ru-RU" dirty="0"/>
              <a:t>: 5 279 299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41596">
            <a:off x="3796353" y="2304481"/>
            <a:ext cx="2922471" cy="1042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33" y="3072761"/>
            <a:ext cx="3350235" cy="11507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18767">
            <a:off x="4117842" y="4115459"/>
            <a:ext cx="2951721" cy="1013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071" y="4999694"/>
            <a:ext cx="2898172" cy="990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 descr="Создать мем Этот момент когд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078" y="1959561"/>
            <a:ext cx="2914602" cy="233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оздать мем Ариэль Шарон-умер-ИЗРАИЛЬ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078" y="4291244"/>
            <a:ext cx="2914602" cy="163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pvsm.ru/images/2016/12/12/daidjest-universiteta-itmo-podborka-resursov-po-iskusstvennomu-intellektu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4" r="21979" b="33063"/>
          <a:stretch/>
        </p:blipFill>
        <p:spPr bwMode="auto">
          <a:xfrm>
            <a:off x="9671435" y="4461197"/>
            <a:ext cx="559243" cy="33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Умножение 9"/>
          <p:cNvSpPr/>
          <p:nvPr/>
        </p:nvSpPr>
        <p:spPr>
          <a:xfrm>
            <a:off x="3250944" y="1688247"/>
            <a:ext cx="4701161" cy="4701161"/>
          </a:xfrm>
          <a:prstGeom prst="mathMultiply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71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Будни студентов</a:t>
            </a:r>
          </a:p>
        </p:txBody>
      </p:sp>
      <p:pic>
        <p:nvPicPr>
          <p:cNvPr id="4098" name="Picture 2" descr="https://pp.vk.me/c638130/v638130287/17d34/n6uR5uEWro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0084">
            <a:off x="632377" y="2371399"/>
            <a:ext cx="3292229" cy="2469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0" name="Picture 4" descr="https://pp.vk.me/c837622/v837622046/16497/x46gvKETHM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5"/>
          <a:stretch/>
        </p:blipFill>
        <p:spPr bwMode="auto">
          <a:xfrm rot="845953">
            <a:off x="2408443" y="3273288"/>
            <a:ext cx="1992465" cy="2742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2" name="Picture 6" descr="https://pp.vk.me/c637619/v637619656/226fe/JZ7pVliqW9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79" y="1990817"/>
            <a:ext cx="2625546" cy="1476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TextBox 2"/>
          <p:cNvSpPr txBox="1"/>
          <p:nvPr/>
        </p:nvSpPr>
        <p:spPr>
          <a:xfrm>
            <a:off x="487634" y="5489954"/>
            <a:ext cx="1616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#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SleepingKT</a:t>
            </a:r>
            <a:endParaRPr lang="ru-RU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104" name="Picture 8" descr="https://pp.vk.me/c637227/v637227287/2dcc1/gjCNi3ghOd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9605">
            <a:off x="8638504" y="2339001"/>
            <a:ext cx="2854721" cy="1901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6" name="Picture 10" descr="https://pp.vk.me/c637227/v637227560/22afc/g8jxl2gcBK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5963">
            <a:off x="6004477" y="3648516"/>
            <a:ext cx="3670802" cy="1992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8" name="Picture 12" descr="https://pp.vk.me/c637227/v637227560/22af3/be9Oo-pI-3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4378">
            <a:off x="9037734" y="4103687"/>
            <a:ext cx="2818140" cy="2113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>
            <a:off x="6126480" y="1968136"/>
            <a:ext cx="2676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Учиться!</a:t>
            </a:r>
          </a:p>
          <a:p>
            <a:r>
              <a:rPr lang="ru-RU" sz="2400" b="1" dirty="0">
                <a:solidFill>
                  <a:srgbClr val="FF0000"/>
                </a:solidFill>
              </a:rPr>
              <a:t>Учиться!</a:t>
            </a:r>
          </a:p>
          <a:p>
            <a:r>
              <a:rPr lang="ru-RU" sz="2400" b="1" dirty="0">
                <a:solidFill>
                  <a:srgbClr val="FF0000"/>
                </a:solidFill>
              </a:rPr>
              <a:t>Остаться в ИТМО</a:t>
            </a:r>
          </a:p>
        </p:txBody>
      </p:sp>
    </p:spTree>
    <p:extLst>
      <p:ext uri="{BB962C8B-B14F-4D97-AF65-F5344CB8AC3E}">
        <p14:creationId xmlns:p14="http://schemas.microsoft.com/office/powerpoint/2010/main" val="3572952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ИНФОРМАЦИОННЫХ ТЕХНОЛОГИЙ …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УНИВЕРСИТЕТ КУРИЛЬЩИКА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УНИВЕРСИТЕТ ИТМО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 </a:t>
            </a:r>
          </a:p>
        </p:txBody>
      </p:sp>
      <p:pic>
        <p:nvPicPr>
          <p:cNvPr id="5122" name="Picture 2" descr="http://xn-----6kcbcolb6cpagpifqcedx8a5mk.xn--p1ai/wp-content/uploads/2014/05/PascalA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09" y="2691026"/>
            <a:ext cx="941705" cy="94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ytimg.com/vi/7Lt_I3FNMi4/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21342" r="20504" b="17595"/>
          <a:stretch/>
        </p:blipFill>
        <p:spPr bwMode="auto">
          <a:xfrm>
            <a:off x="2406595" y="2691026"/>
            <a:ext cx="1275474" cy="94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51cto.com/files/uploadimg/20110130/001949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09" y="3854238"/>
            <a:ext cx="2400060" cy="74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techcentral.ie/wp-content/uploads/2015/08/COBOL_logo_we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182" y="2721398"/>
            <a:ext cx="2006745" cy="113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turbo-diesel.kz/cms/uploads/images/delphi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182" y="3739487"/>
            <a:ext cx="2008920" cy="9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s2.thingpic.com/images/zD/b3445BSrVX2E6P6CqWF3Qkgv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95" y="4603058"/>
            <a:ext cx="1047115" cy="104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www.sigada.org/education/images/ada_world_green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590" y="4731251"/>
            <a:ext cx="2225337" cy="8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image.digitalinsightresearch.in/uploads/imagelibrary/cbr/java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7" r="19507"/>
          <a:stretch/>
        </p:blipFill>
        <p:spPr bwMode="auto">
          <a:xfrm>
            <a:off x="6401574" y="2691026"/>
            <a:ext cx="1091821" cy="114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://www.digiseller.ru/preview/307467/p1_1977696_fcea828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275" y="2691026"/>
            <a:ext cx="1163212" cy="116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www.itmathrepetitor.ru/wp-content/uploads/2015/03/JavaScript-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347" y="2691026"/>
            <a:ext cx="1161883" cy="116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www.unixstickers.com/image/cache/data/stickers/haskell/haskell_badge.sh-600x60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798" y="4089575"/>
            <a:ext cx="1505656" cy="150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ttps://upload.wikimedia.org/wikipedia/commons/thumb/f/fc/Qt_logo_2013.svg/498px-Qt_logo_2013.svg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34" y="4109133"/>
            <a:ext cx="1219259" cy="146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http://mos-proff.ru/img/57ff5a8f0ac29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361" y="4089575"/>
            <a:ext cx="1486097" cy="148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Создать мем Филосораптор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7034">
            <a:off x="673622" y="4992094"/>
            <a:ext cx="1316157" cy="13161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150" name="Picture 30" descr="Создать мем Интеллигент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8034">
            <a:off x="10591996" y="2337944"/>
            <a:ext cx="1180813" cy="1322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027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www.bilgilio.com/wp-content/uploads/Matrix-Film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059" y="170967"/>
            <a:ext cx="8356935" cy="436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pvsm.ru/images/2016/12/12/daidjest-universiteta-itmo-podborka-resursov-po-iskusstvennomu-intellekt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192" y="679348"/>
            <a:ext cx="2150303" cy="1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22318" y="2893772"/>
            <a:ext cx="24420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СВОБОДНОЕ ВРЕМЯ</a:t>
            </a:r>
          </a:p>
        </p:txBody>
      </p:sp>
      <p:pic>
        <p:nvPicPr>
          <p:cNvPr id="6152" name="Picture 8" descr="http://img2.fedpress.ru/thumbs/599/2014/05/noname/1344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49" y="461945"/>
            <a:ext cx="1734745" cy="1532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156" name="Picture 12" descr="http://www.clipartbest.com/cliparts/acq/oEK/acqoEKxK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84" y="3816967"/>
            <a:ext cx="1955120" cy="2125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risovach.ru/upload/2015/12/generator/pitr-griffin_101758187_orig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203" y="3814309"/>
            <a:ext cx="2842959" cy="2128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://fotohomka.ru/images/Nov/03/a189b96f2088c9453ee8da02c971de58/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62" y="3816966"/>
            <a:ext cx="1008561" cy="2125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://orig15.deviantart.net/764f/f/2011/365/1/6/matrix_by_immortalshinylife-d4kt1wt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72"/>
          <a:stretch/>
        </p:blipFill>
        <p:spPr bwMode="auto">
          <a:xfrm>
            <a:off x="101751" y="170967"/>
            <a:ext cx="1574484" cy="577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http://orig15.deviantart.net/764f/f/2011/365/1/6/matrix_by_immortalshinylife-d4kt1wt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72"/>
          <a:stretch/>
        </p:blipFill>
        <p:spPr bwMode="auto">
          <a:xfrm>
            <a:off x="10245305" y="170966"/>
            <a:ext cx="1840677" cy="577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220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НАС ЖДУТ</a:t>
            </a:r>
          </a:p>
        </p:txBody>
      </p:sp>
      <p:pic>
        <p:nvPicPr>
          <p:cNvPr id="7170" name="Picture 2" descr="https://im3-tub-ru.yandex.net/i?id=56eade7a1cb394fb4ff90f320a5a4e77&amp;n=33&amp;h=215&amp;w=4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72" y="2080591"/>
            <a:ext cx="3329622" cy="176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hezasite.com/media/2015-post-icon/abcdefghijklmnopqrstuvwxyz-1920x10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72" y="3848169"/>
            <a:ext cx="3329622" cy="187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pharbor.files.wordpress.com/2014/08/oracle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494" y="2080591"/>
            <a:ext cx="4238472" cy="8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irs3.4sqi.net/img/general/600x600/36408651_To2GDb8Oznlt23EtnxleWgyhPpIWwwXxB1dd8VhTMT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494" y="2955792"/>
            <a:ext cx="1895184" cy="189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www.btgunlugu.com/wp-content/uploads/2015/09/IB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966" y="2080591"/>
            <a:ext cx="3644349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www.lintasnews.com/wp-content/uploads/2015/09/1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21" y="4850976"/>
            <a:ext cx="2915602" cy="14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skynet2.ru/wp-content/uploads/2015/09/778fb0_ab7d93d6061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77" y="2955792"/>
            <a:ext cx="2379307" cy="189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computerologia.ru/wp-content/uploads/2015/05/valyuta-odnoklassnikov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4" y="5005030"/>
            <a:ext cx="1572592" cy="117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http://www.technodot.net/wp-content/uploads/2013/07/windows-blue-mises-a-jour-annuelles-microsoft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8" b="33251"/>
          <a:stretch/>
        </p:blipFill>
        <p:spPr bwMode="auto">
          <a:xfrm>
            <a:off x="8037984" y="3672421"/>
            <a:ext cx="3608331" cy="10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pvsm.ru/images/2016/12/12/daidjest-universiteta-itmo-podborka-resursov-po-iskusstvennomu-intellektu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966" y="4850976"/>
            <a:ext cx="2613371" cy="133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Создать мем  ну пожалуйста (please)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337" y="4716885"/>
            <a:ext cx="1357832" cy="146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816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… МЕХАНИКИ …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20347"/>
            <a:ext cx="4107707" cy="38703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704" y="2120347"/>
            <a:ext cx="5337976" cy="387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33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7" y="341656"/>
            <a:ext cx="2531579" cy="29739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966" t="19130" r="28278" b="19088"/>
          <a:stretch/>
        </p:blipFill>
        <p:spPr>
          <a:xfrm>
            <a:off x="317637" y="3421665"/>
            <a:ext cx="4365872" cy="2767101"/>
          </a:xfrm>
          <a:prstGeom prst="rect">
            <a:avLst/>
          </a:prstGeom>
        </p:spPr>
      </p:pic>
      <p:pic>
        <p:nvPicPr>
          <p:cNvPr id="9222" name="Picture 6" descr="http://innovation.ifmo.ru/images/news/99/big/news_99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784" y="341656"/>
            <a:ext cx="2132016" cy="297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Картинки по запросу лаборатория пива итм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53" y="3421665"/>
            <a:ext cx="4164634" cy="27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Картинки по запросу лаборатория пива итмо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8" y="341655"/>
            <a:ext cx="4460987" cy="297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0831" y="3421665"/>
            <a:ext cx="2755653" cy="1551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49923" y="341655"/>
            <a:ext cx="2286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Bemount" panose="03000500000000000000" pitchFamily="66" charset="0"/>
              </a:rPr>
              <a:t>ПИВОВАРНЯ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80831" y="5603991"/>
            <a:ext cx="1834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Bemount" panose="03000500000000000000" pitchFamily="66" charset="0"/>
              </a:rPr>
              <a:t>ПЕКАРНЯ </a:t>
            </a:r>
          </a:p>
        </p:txBody>
      </p:sp>
      <p:pic>
        <p:nvPicPr>
          <p:cNvPr id="9228" name="Picture 12" descr="http://vkclub.su/_data/stickers/persik/sticker_vk_persik_02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836" y="5143167"/>
            <a:ext cx="921648" cy="9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углом 7"/>
          <p:cNvSpPr/>
          <p:nvPr/>
        </p:nvSpPr>
        <p:spPr>
          <a:xfrm flipH="1">
            <a:off x="9280830" y="5170163"/>
            <a:ext cx="923343" cy="433828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трелка углом 13"/>
          <p:cNvSpPr/>
          <p:nvPr/>
        </p:nvSpPr>
        <p:spPr>
          <a:xfrm flipH="1" flipV="1">
            <a:off x="9749921" y="926429"/>
            <a:ext cx="923343" cy="460824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230" name="Picture 14" descr="http://i.huffpost.com/gen/1845533/thumbs/o-BEER-57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294" y="1584712"/>
            <a:ext cx="780127" cy="91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://mywishlist.ru/pic/i/wish/orig/006/261/163.jpe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7" r="24078"/>
          <a:stretch/>
        </p:blipFill>
        <p:spPr bwMode="auto">
          <a:xfrm>
            <a:off x="10924203" y="1387253"/>
            <a:ext cx="965712" cy="146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385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… ОПТИКИ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00456"/>
            <a:ext cx="2069990" cy="2398753"/>
          </a:xfrm>
          <a:prstGeom prst="rect">
            <a:avLst/>
          </a:prstGeom>
        </p:spPr>
      </p:pic>
      <p:pic>
        <p:nvPicPr>
          <p:cNvPr id="10242" name="Picture 2" descr="http://www.peterburg.biz/images/stories/muzopt9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09" y="2000456"/>
            <a:ext cx="3034748" cy="379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280" y="4662305"/>
            <a:ext cx="2069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Bemount" panose="03000500000000000000" pitchFamily="66" charset="0"/>
              </a:rPr>
              <a:t>МУЗЕЙ ОПТИКИ</a:t>
            </a:r>
          </a:p>
        </p:txBody>
      </p:sp>
      <p:sp>
        <p:nvSpPr>
          <p:cNvPr id="6" name="Стрелка углом 5"/>
          <p:cNvSpPr/>
          <p:nvPr/>
        </p:nvSpPr>
        <p:spPr>
          <a:xfrm flipV="1">
            <a:off x="2384563" y="5123970"/>
            <a:ext cx="782707" cy="40180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9095" y="2000456"/>
            <a:ext cx="5102087" cy="14538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095" y="3454276"/>
            <a:ext cx="3154934" cy="2339614"/>
          </a:xfrm>
          <a:prstGeom prst="rect">
            <a:avLst/>
          </a:prstGeom>
        </p:spPr>
      </p:pic>
      <p:pic>
        <p:nvPicPr>
          <p:cNvPr id="10244" name="Picture 4" descr="Создать мем    PenAppl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3" r="10309"/>
          <a:stretch/>
        </p:blipFill>
        <p:spPr bwMode="auto">
          <a:xfrm>
            <a:off x="10072567" y="3717372"/>
            <a:ext cx="1708615" cy="162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019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857</TotalTime>
  <Words>84</Words>
  <Application>Microsoft Office PowerPoint</Application>
  <PresentationFormat>Широкоэкранный</PresentationFormat>
  <Paragraphs>31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Bemount</vt:lpstr>
      <vt:lpstr>Calibri</vt:lpstr>
      <vt:lpstr>Calibri Light</vt:lpstr>
      <vt:lpstr>Ретро</vt:lpstr>
      <vt:lpstr>Университет ИТМО</vt:lpstr>
      <vt:lpstr>Санкт-Петербург</vt:lpstr>
      <vt:lpstr>Будни студентов</vt:lpstr>
      <vt:lpstr>ИНФОРМАЦИОННЫХ ТЕХНОЛОГИЙ …</vt:lpstr>
      <vt:lpstr>Презентация PowerPoint</vt:lpstr>
      <vt:lpstr>ГДЕ НАС ЖДУТ</vt:lpstr>
      <vt:lpstr>… МЕХАНИКИ …</vt:lpstr>
      <vt:lpstr>Презентация PowerPoint</vt:lpstr>
      <vt:lpstr>… ОПТИКИ</vt:lpstr>
      <vt:lpstr>Образовательный процесс</vt:lpstr>
      <vt:lpstr>Время свободное от универа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Университет ИТМО</dc:title>
  <dc:creator>Андрей Плотников</dc:creator>
  <cp:lastModifiedBy>Андрей Плотников</cp:lastModifiedBy>
  <cp:revision>29</cp:revision>
  <dcterms:created xsi:type="dcterms:W3CDTF">2017-01-30T15:11:44Z</dcterms:created>
  <dcterms:modified xsi:type="dcterms:W3CDTF">2017-01-31T07:13:27Z</dcterms:modified>
</cp:coreProperties>
</file>